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4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616" y="1268760"/>
            <a:ext cx="3456384" cy="1656183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 </a:t>
            </a:r>
            <a:b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протоколом собрания  жителей</a:t>
            </a:r>
            <a:b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Ильинского сельского поселения </a:t>
            </a:r>
            <a:b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</a:t>
            </a:r>
            <a:b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 09.02.2021 года</a:t>
            </a:r>
            <a:endParaRPr lang="ru-RU" sz="18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0" y="3140968"/>
            <a:ext cx="7920880" cy="28083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местной инициативы </a:t>
            </a:r>
          </a:p>
          <a:p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Ильинского  сельского поселения </a:t>
            </a:r>
          </a:p>
          <a:p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</a:t>
            </a:r>
          </a:p>
          <a:p>
            <a:endParaRPr lang="ru-RU" sz="1800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«Благоустройство сквера «Молодежного» в ст. Ильинской Новопокровского района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6192688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благоустраиваемой территории</a:t>
            </a:r>
            <a:endParaRPr lang="ru-RU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3" name="Picture 2" descr="C:\Users\ВУС\Downloads\Дизайн-проект Молодежный\¦Ф¦¬¦¬¦-¦¦¦--¦¬TА¦-¦¦¦¦TВ ¦Ь¦-¦¬¦-¦+¦¦¦¦¦-TЛ¦¦1024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08920"/>
            <a:ext cx="7269510" cy="2605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2" name="Picture 2" descr="C:\Users\ВУС\Downloads\Дизайн-проект Молодежный\¦Ф¦¬¦¬¦-¦¦¦--¦¬TА¦-¦¦¦¦TВ ¦Ь¦-¦¬¦-¦+¦¦¦¦¦-TЛ¦¦1024_9.jpg"/>
          <p:cNvPicPr>
            <a:picLocks noChangeAspect="1" noChangeArrowheads="1"/>
          </p:cNvPicPr>
          <p:nvPr/>
        </p:nvPicPr>
        <p:blipFill>
          <a:blip r:embed="rId4" cstate="print"/>
          <a:srcRect l="3633" t="2195" r="23278" b="5109"/>
          <a:stretch>
            <a:fillRect/>
          </a:stretch>
        </p:blipFill>
        <p:spPr bwMode="auto">
          <a:xfrm>
            <a:off x="1533262" y="1988840"/>
            <a:ext cx="744562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5688632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застройки  территории 8496 кв. м</a:t>
            </a:r>
            <a:endParaRPr lang="ru-RU" sz="28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ВУС\Downloads\Дизайн-проект Молодежный\¦Ф¦¬¦¬¦-¦¦¦--¦¬TА¦-¦¦¦¦TВ ¦Ь¦-¦¬¦-¦+¦¦¦¦¦-TЛ¦¦1024_12.jpg"/>
          <p:cNvPicPr>
            <a:picLocks noChangeAspect="1" noChangeArrowheads="1"/>
          </p:cNvPicPr>
          <p:nvPr/>
        </p:nvPicPr>
        <p:blipFill>
          <a:blip r:embed="rId4" cstate="print"/>
          <a:srcRect l="15791" t="6376" r="8906" b="23663"/>
          <a:stretch>
            <a:fillRect/>
          </a:stretch>
        </p:blipFill>
        <p:spPr bwMode="auto">
          <a:xfrm>
            <a:off x="1979712" y="1556792"/>
            <a:ext cx="690632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7740352" cy="381642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 – ПРОЕКТ</a:t>
            </a:r>
            <a:b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«Благоустройство сквера «Молодежного» в ст. Ильинской Новопокровского района»</a:t>
            </a:r>
            <a:endParaRPr lang="ru-RU" sz="45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6597352"/>
            <a:ext cx="7020272" cy="260648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 contourW="38100">
            <a:bevelT/>
            <a:bevelB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1350" b="1" i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 : Администрация Ильинского сельского поселения Новопокровского района</a:t>
            </a:r>
            <a:endParaRPr lang="ru-RU" sz="1350" b="1" i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120680" cy="165618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Благоустройство  сквера</a:t>
            </a:r>
            <a:b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«Молодежного» в ст. Ильинской     Новопокровского района</a:t>
            </a:r>
            <a:endParaRPr lang="ru-RU" sz="3000" dirty="0"/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3" name="Picture 2" descr="C:\Users\ВУС\Downloads\Дизайн-проект Молодежный\¦Ф¦¬¦¬¦-¦¦¦--¦¬TА¦-¦¦¦¦TВ ¦Ь¦-¦¬¦-¦+¦¦¦¦¦-TЛ¦¦1024_11.jpg"/>
          <p:cNvPicPr>
            <a:picLocks noChangeAspect="1" noChangeArrowheads="1"/>
          </p:cNvPicPr>
          <p:nvPr/>
        </p:nvPicPr>
        <p:blipFill>
          <a:blip r:embed="rId4" cstate="print"/>
          <a:srcRect l="15937" t="6064" r="8759" b="23975"/>
          <a:stretch>
            <a:fillRect/>
          </a:stretch>
        </p:blipFill>
        <p:spPr bwMode="auto">
          <a:xfrm>
            <a:off x="1979712" y="1988840"/>
            <a:ext cx="6768752" cy="4446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120680" cy="16561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3600" dirty="0"/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988840"/>
            <a:ext cx="676875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u="sng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Основание для проектирования</a:t>
            </a:r>
            <a:endParaRPr lang="ru-RU" sz="2100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Проектная документация выполнена в рамках </a:t>
            </a:r>
            <a:endParaRPr lang="ru-RU" sz="2100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Постановления главы администрации (губернатора) Краснодарского края от 6 февраля 2020 г. № 70</a:t>
            </a:r>
            <a:b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"О краевом конкурсе по отбору проектов местных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инициатив»;  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 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Ильинского сельского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 №60 от 16.02.2021 года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Положения о порядке реализации инициативных проектов в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Ильинском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сельском поселении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988840"/>
            <a:ext cx="67687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100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36510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Исходные данные 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условия реализации проекта благоустройства</a:t>
            </a:r>
            <a:endParaRPr lang="ru-RU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Территория прилегающая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к скверу «Молодежному»  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расположена в парковой зоне по адресу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ст. Ильинская,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ул.Ленина, в границах земельного участка с кадастровым номером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23:22:0802006:1745.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Собственником данного земельного участка является  </a:t>
            </a:r>
            <a:r>
              <a:rPr lang="ru-RU" b="1" dirty="0" err="1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Ильинское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 сельское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поселение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Новопокровского 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</a:p>
        </p:txBody>
      </p:sp>
      <p:pic>
        <p:nvPicPr>
          <p:cNvPr id="2" name="Picture 2" descr="C:\Users\ВУС\Downloads\Дизайн-проект Молодежный\¦Ф¦¬¦¬¦-¦¦¦--¦¬TА¦-¦¦¦¦TВ ¦Ь¦-¦¬¦-¦+¦¦¦¦¦-TЛ¦¦1024_16.jpg"/>
          <p:cNvPicPr>
            <a:picLocks noChangeAspect="1" noChangeArrowheads="1"/>
          </p:cNvPicPr>
          <p:nvPr/>
        </p:nvPicPr>
        <p:blipFill>
          <a:blip r:embed="rId3" cstate="print"/>
          <a:srcRect l="10111" t="9480" r="6464" b="24736"/>
          <a:stretch>
            <a:fillRect/>
          </a:stretch>
        </p:blipFill>
        <p:spPr bwMode="auto">
          <a:xfrm>
            <a:off x="1835696" y="548680"/>
            <a:ext cx="6840760" cy="3813876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88640"/>
            <a:ext cx="6048672" cy="1584176"/>
          </a:xfrm>
        </p:spPr>
        <p:txBody>
          <a:bodyPr>
            <a:normAutofit fontScale="85000" lnSpcReduction="1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9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благоустраиваемой территории расположена в центральной части станицы Ильинской,</a:t>
            </a:r>
            <a:r>
              <a:rPr lang="en-US" sz="19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 на территории земель общего пользования. На текущий момент на данной территории присутствуют  пешеходные дорожки, покрытие которых требует замены.</a:t>
            </a:r>
          </a:p>
          <a:p>
            <a:endParaRPr lang="ru-RU" dirty="0"/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2050" name="Picture 2" descr="C:\Users\ВУС\Downloads\Дизайн-проект Молодежный\¦Ф¦¬¦¬¦-¦¦¦--¦¬TА¦-¦¦¦¦TВ ¦Ь¦-¦¬¦-¦+¦¦¦¦¦-TЛ¦¦1024_15.jpg"/>
          <p:cNvPicPr>
            <a:picLocks noChangeAspect="1" noChangeArrowheads="1"/>
          </p:cNvPicPr>
          <p:nvPr/>
        </p:nvPicPr>
        <p:blipFill>
          <a:blip r:embed="rId4" cstate="print"/>
          <a:srcRect l="9840" t="8402" r="5997" b="24770"/>
          <a:stretch>
            <a:fillRect/>
          </a:stretch>
        </p:blipFill>
        <p:spPr bwMode="auto">
          <a:xfrm>
            <a:off x="1835696" y="1916832"/>
            <a:ext cx="7056784" cy="411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696744" cy="2448272"/>
          </a:xfrm>
        </p:spPr>
        <p:txBody>
          <a:bodyPr>
            <a:noAutofit/>
          </a:bodyPr>
          <a:lstStyle/>
          <a:p>
            <a:pPr indent="457200"/>
            <a:r>
              <a:rPr lang="ru-RU" sz="2000" b="1" u="sng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дизайн-проекта</a:t>
            </a:r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благоустройству сквера территории является подготовка комплексных мероприятий, направленных на улучшение санитарного, экологического и эстетического состояния территории и эффективного использования пространства, отвечающего требованиям обеспечения и повышения комфортности отдыха и времяпрепровождения населения.</a:t>
            </a:r>
            <a:endParaRPr lang="ru-RU" sz="20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3" name="Picture 2" descr="C:\Users\ВУС\Downloads\Дизайн-проект Молодежный\¦Ф¦¬¦¬¦-¦¦¦--¦¬TА¦-¦¦¦¦TВ ¦Ь¦-¦¬¦-¦+¦¦¦¦¦-TЛ¦¦1024_10.jpg"/>
          <p:cNvPicPr>
            <a:picLocks noChangeAspect="1" noChangeArrowheads="1"/>
          </p:cNvPicPr>
          <p:nvPr/>
        </p:nvPicPr>
        <p:blipFill>
          <a:blip r:embed="rId4" cstate="print"/>
          <a:srcRect l="15426" t="5862" r="8532" b="23133"/>
          <a:stretch>
            <a:fillRect/>
          </a:stretch>
        </p:blipFill>
        <p:spPr bwMode="auto">
          <a:xfrm>
            <a:off x="2267744" y="2636912"/>
            <a:ext cx="6120680" cy="404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484784"/>
            <a:ext cx="6696744" cy="4032448"/>
          </a:xfrm>
        </p:spPr>
        <p:txBody>
          <a:bodyPr>
            <a:normAutofit fontScale="25000" lnSpcReduction="20000"/>
          </a:bodyPr>
          <a:lstStyle/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4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проекте благоустройства общественной территории предусматривает: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84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покрытий существующих пешеходных дорожек, с заменой существующих бортовых камней, пришедших в негодность, с учётом обеспечения отвода поверхностных вод со всей площадки в сторону наименьшей высотной отметки территории: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4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устройство новых пешеходных дорожек и площадок для отдыха из тротуарной плитки; 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4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устройство бордюра;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4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озеленение территории;  </a:t>
            </a:r>
          </a:p>
          <a:p>
            <a:pPr algn="l">
              <a:spcBef>
                <a:spcPts val="0"/>
              </a:spcBef>
            </a:pPr>
            <a:endParaRPr lang="ru-RU" dirty="0">
              <a:solidFill>
                <a:srgbClr val="000074"/>
              </a:solidFill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192688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Ситуационный план</a:t>
            </a:r>
            <a:endParaRPr lang="ru-RU" dirty="0"/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3" name="Picture 2" descr="C:\Users\ВУС\Downloads\Дизайн-проект Молодежный\¦Ф¦¬¦¬¦-¦¦¦--¦¬TА¦-¦¦¦¦TВ ¦Ь¦-¦¬¦-¦+¦¦¦¦¦-TЛ¦¦1024_7.jpg"/>
          <p:cNvPicPr>
            <a:picLocks noChangeAspect="1" noChangeArrowheads="1"/>
          </p:cNvPicPr>
          <p:nvPr/>
        </p:nvPicPr>
        <p:blipFill>
          <a:blip r:embed="rId4" cstate="print"/>
          <a:srcRect l="13407" t="12400" r="11289" b="20772"/>
          <a:stretch>
            <a:fillRect/>
          </a:stretch>
        </p:blipFill>
        <p:spPr bwMode="auto">
          <a:xfrm>
            <a:off x="1907704" y="1772816"/>
            <a:ext cx="7056784" cy="442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238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УТВЕРЖДЕН  протоколом собрания  жителей Ильинского сельского поселения  Новопокровского района от  09.02.2021 года</vt:lpstr>
      <vt:lpstr>ДИЗАЙН – ПРОЕКТ   «Благоустройство сквера «Молодежного» в ст. Ильинской Новопокровского района»</vt:lpstr>
      <vt:lpstr>Благоустройство  сквера «Молодежного» в ст. Ильинской     Новопокровского района</vt:lpstr>
      <vt:lpstr>Пояснительная записка</vt:lpstr>
      <vt:lpstr>Слайд 5</vt:lpstr>
      <vt:lpstr>Слайд 6</vt:lpstr>
      <vt:lpstr>Целью дизайн-проекта по благоустройству сквера территории является подготовка комплексных мероприятий, направленных на улучшение санитарного, экологического и эстетического состояния территории и эффективного использования пространства, отвечающего требованиям обеспечения и повышения комфортности отдыха и времяпрепровождения населения.</vt:lpstr>
      <vt:lpstr>Слайд 8</vt:lpstr>
      <vt:lpstr>Ситуационный план</vt:lpstr>
      <vt:lpstr>Схема благоустраиваемой территории</vt:lpstr>
      <vt:lpstr>Слайд 11</vt:lpstr>
      <vt:lpstr>Площадь застройки  территории 8496 кв. 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 отдел</dc:creator>
  <cp:lastModifiedBy>Пользователь Windows</cp:lastModifiedBy>
  <cp:revision>32</cp:revision>
  <dcterms:created xsi:type="dcterms:W3CDTF">2021-03-21T09:02:44Z</dcterms:created>
  <dcterms:modified xsi:type="dcterms:W3CDTF">2021-03-21T15:05:00Z</dcterms:modified>
</cp:coreProperties>
</file>