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7561263" cy="10693400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7A82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440" y="-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795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42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346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798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831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528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310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793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Picture 17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7536"/>
          <a:stretch/>
        </p:blipFill>
        <p:spPr bwMode="auto">
          <a:xfrm>
            <a:off x="0" y="2"/>
            <a:ext cx="7581109" cy="21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950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188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305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D87A1-AB67-4090-B976-B59039227A87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3C33-FDE8-4651-AF5D-788B92D07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244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29"/>
          <p:cNvSpPr txBox="1">
            <a:spLocks/>
          </p:cNvSpPr>
          <p:nvPr/>
        </p:nvSpPr>
        <p:spPr>
          <a:xfrm>
            <a:off x="9560" y="450156"/>
            <a:ext cx="7561263" cy="1046032"/>
          </a:xfrm>
          <a:prstGeom prst="rect">
            <a:avLst/>
          </a:prstGeom>
        </p:spPr>
        <p:txBody>
          <a:bodyPr vert="horz" wrap="square" lIns="0" tIns="17376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4479" algn="ctr">
              <a:spcBef>
                <a:spcPts val="137"/>
              </a:spcBef>
            </a:pPr>
            <a:r>
              <a:rPr lang="ru-RU" sz="3800" b="1" kern="0" spc="-51" dirty="0" smtClean="0">
                <a:gradFill>
                  <a:gsLst>
                    <a:gs pos="0">
                      <a:srgbClr val="159FDB"/>
                    </a:gs>
                    <a:gs pos="35000">
                      <a:srgbClr val="4DB250"/>
                    </a:gs>
                    <a:gs pos="68000">
                      <a:srgbClr val="F7B13B"/>
                    </a:gs>
                    <a:gs pos="100000">
                      <a:srgbClr val="E52329"/>
                    </a:gs>
                  </a:gsLst>
                  <a:lin ang="10800000"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ВНИМАНИЕ!</a:t>
            </a:r>
          </a:p>
          <a:p>
            <a:pPr marL="14479" algn="ctr">
              <a:spcBef>
                <a:spcPts val="137"/>
              </a:spcBef>
            </a:pPr>
            <a:r>
              <a:rPr lang="ru-RU" sz="2800" b="1" kern="0" spc="-51" dirty="0" smtClean="0">
                <a:gradFill>
                  <a:gsLst>
                    <a:gs pos="0">
                      <a:srgbClr val="159FDB"/>
                    </a:gs>
                    <a:gs pos="35000">
                      <a:srgbClr val="4DB250"/>
                    </a:gs>
                    <a:gs pos="68000">
                      <a:srgbClr val="F7B13B"/>
                    </a:gs>
                    <a:gs pos="100000">
                      <a:srgbClr val="E52329"/>
                    </a:gs>
                  </a:gsLst>
                  <a:lin ang="10800000"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НАБОР ПЕРЕПИСНОГО ПЕРСОНАЛА</a:t>
            </a:r>
            <a:endParaRPr lang="ru-RU" sz="2800" b="1" kern="0" spc="-51" dirty="0">
              <a:gradFill>
                <a:gsLst>
                  <a:gs pos="0">
                    <a:srgbClr val="159FDB"/>
                  </a:gs>
                  <a:gs pos="35000">
                    <a:srgbClr val="4DB250"/>
                  </a:gs>
                  <a:gs pos="68000">
                    <a:srgbClr val="F7B13B"/>
                  </a:gs>
                  <a:gs pos="100000">
                    <a:srgbClr val="E52329"/>
                  </a:gs>
                </a:gsLst>
                <a:lin ang="10800000"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4246" y="9019108"/>
            <a:ext cx="69079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 вопросам трудоустройства обращаться 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в отдел статистики 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станица НОВОПОКРОВСКАЯ, ул. Ленина, дом 108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Тел. 8(86149) 7-13-38, 89010027737 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-35793" y="2826420"/>
            <a:ext cx="5100739" cy="1045686"/>
            <a:chOff x="468390" y="1738404"/>
            <a:chExt cx="1955048" cy="61363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68390" y="1738404"/>
              <a:ext cx="1955048" cy="613638"/>
            </a:xfrm>
            <a:prstGeom prst="rect">
              <a:avLst/>
            </a:prstGeom>
            <a:solidFill>
              <a:srgbClr val="52AC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468390" y="1870168"/>
              <a:ext cx="1955048" cy="3379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1" kern="1200">
                  <a:solidFill>
                    <a:srgbClr val="E52329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/>
              <a:r>
                <a:rPr lang="ru-RU" sz="2000" cap="all" dirty="0">
                  <a:solidFill>
                    <a:schemeClr val="bg1"/>
                  </a:solidFill>
                </a:rPr>
                <a:t>Кто может участвовать </a:t>
              </a:r>
              <a:endParaRPr lang="ru-RU" sz="2000" cap="all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ru-RU" sz="2000" cap="all" dirty="0" smtClean="0">
                  <a:solidFill>
                    <a:schemeClr val="bg1"/>
                  </a:solidFill>
                </a:rPr>
                <a:t>в </a:t>
              </a:r>
              <a:r>
                <a:rPr lang="ru-RU" sz="2000" cap="all" dirty="0">
                  <a:solidFill>
                    <a:schemeClr val="bg1"/>
                  </a:solidFill>
                </a:rPr>
                <a:t>переписной </a:t>
              </a:r>
              <a:r>
                <a:rPr lang="ru-RU" sz="2000" cap="all" dirty="0" smtClean="0">
                  <a:solidFill>
                    <a:schemeClr val="bg1"/>
                  </a:solidFill>
                </a:rPr>
                <a:t>кампании</a:t>
              </a:r>
              <a:endParaRPr lang="ru-RU" sz="2000" cap="all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44327" y="3762524"/>
            <a:ext cx="5760640" cy="64633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18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Любой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гражданин России не моложе 18 лет,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успешно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прошедший специальное обучение.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8222" y="1746300"/>
            <a:ext cx="73448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связи с проведением Всероссийской переписи населения 2020 Краснодарстат начинает набор временного переписного персонала на 2021 год на договорной основе.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903694" y="4759018"/>
            <a:ext cx="4657605" cy="2952327"/>
            <a:chOff x="7530708" y="1738404"/>
            <a:chExt cx="1955064" cy="613638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530724" y="1738404"/>
              <a:ext cx="1955048" cy="613638"/>
            </a:xfrm>
            <a:prstGeom prst="rect">
              <a:avLst/>
            </a:prstGeom>
            <a:solidFill>
              <a:srgbClr val="23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Заголовок 1"/>
            <p:cNvSpPr txBox="1">
              <a:spLocks/>
            </p:cNvSpPr>
            <p:nvPr/>
          </p:nvSpPr>
          <p:spPr>
            <a:xfrm>
              <a:off x="7530708" y="1738404"/>
              <a:ext cx="1955048" cy="1881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1" kern="1200">
                  <a:solidFill>
                    <a:srgbClr val="E52329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/>
              <a:r>
                <a:rPr lang="ru-RU" sz="2000" cap="all" dirty="0">
                  <a:solidFill>
                    <a:schemeClr val="bg1"/>
                  </a:solidFill>
                </a:rPr>
                <a:t>Категории </a:t>
              </a:r>
              <a:endParaRPr lang="ru-RU" sz="2000" cap="all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ru-RU" sz="2000" cap="all" dirty="0" smtClean="0">
                  <a:solidFill>
                    <a:schemeClr val="bg1"/>
                  </a:solidFill>
                </a:rPr>
                <a:t>привлекаемого персонала</a:t>
              </a:r>
              <a:endParaRPr lang="ru-RU" sz="2000" cap="all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980431" y="5551105"/>
            <a:ext cx="5251800" cy="332398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latin typeface="Arial" pitchFamily="34" charset="0"/>
                <a:cs typeface="Arial" pitchFamily="34" charset="0"/>
              </a:rPr>
              <a:t>Контролер полевого уровня −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58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дней с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15 марта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11 мая 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800" b="1" dirty="0">
                <a:latin typeface="Arial" pitchFamily="34" charset="0"/>
                <a:cs typeface="Arial" pitchFamily="34" charset="0"/>
              </a:rPr>
              <a:t>Вознаграждение – 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000 рублей / месяц</a:t>
            </a:r>
          </a:p>
          <a:p>
            <a:pPr algn="r"/>
            <a:r>
              <a:rPr lang="ru-R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r"/>
            <a:r>
              <a:rPr lang="ru-RU" sz="1800" dirty="0">
                <a:latin typeface="Arial" pitchFamily="34" charset="0"/>
                <a:cs typeface="Arial" pitchFamily="34" charset="0"/>
              </a:rPr>
              <a:t>Переписчик стационарного участка −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дней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 1 по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30 апреля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800" dirty="0">
                <a:latin typeface="Arial" pitchFamily="34" charset="0"/>
                <a:cs typeface="Arial" pitchFamily="34" charset="0"/>
              </a:rPr>
              <a:t>Переписчик (счетного участка) −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30 дней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 1 по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30 апреля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800" b="1" dirty="0">
                <a:latin typeface="Arial" pitchFamily="34" charset="0"/>
                <a:cs typeface="Arial" pitchFamily="34" charset="0"/>
              </a:rPr>
              <a:t>Вознаграждение – 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рублей / месяц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02089" y="4597484"/>
            <a:ext cx="1295514" cy="37879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E5232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8700" kern="0" spc="-51" dirty="0" smtClean="0">
                <a:solidFill>
                  <a:srgbClr val="EEA62C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28719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78</Words>
  <Application>Microsoft Office PowerPoint</Application>
  <PresentationFormat>Произвольный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Иванченко Оксана Владимировна</dc:creator>
  <cp:lastModifiedBy>stat</cp:lastModifiedBy>
  <cp:revision>41</cp:revision>
  <cp:lastPrinted>2020-01-24T08:04:32Z</cp:lastPrinted>
  <dcterms:created xsi:type="dcterms:W3CDTF">2020-01-23T06:28:16Z</dcterms:created>
  <dcterms:modified xsi:type="dcterms:W3CDTF">2020-11-25T21:30:38Z</dcterms:modified>
</cp:coreProperties>
</file>